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9" r:id="rId3"/>
    <p:sldId id="290" r:id="rId4"/>
    <p:sldId id="266" r:id="rId5"/>
    <p:sldId id="292" r:id="rId6"/>
    <p:sldId id="304" r:id="rId7"/>
    <p:sldId id="305" r:id="rId8"/>
    <p:sldId id="284" r:id="rId9"/>
    <p:sldId id="287" r:id="rId10"/>
    <p:sldId id="293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 userDrawn="1">
          <p15:clr>
            <a:srgbClr val="A4A3A4"/>
          </p15:clr>
        </p15:guide>
        <p15:guide id="2" pos="38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9" autoAdjust="0"/>
    <p:restoredTop sz="86477" autoAdjust="0"/>
  </p:normalViewPr>
  <p:slideViewPr>
    <p:cSldViewPr snapToGrid="0" showGuides="1">
      <p:cViewPr varScale="1">
        <p:scale>
          <a:sx n="76" d="100"/>
          <a:sy n="76" d="100"/>
        </p:scale>
        <p:origin x="-533" y="-77"/>
      </p:cViewPr>
      <p:guideLst>
        <p:guide orient="horz" pos="2166"/>
        <p:guide pos="3878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2C1D9-4A93-4540-BE7D-B825A8C13F03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988B4-BE77-49BA-A8AA-373CB717513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D9C18-F486-4EF3-893F-15BBC78A80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6D935-9675-4FB8-BBA4-100CB0355F6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7380" y="829857"/>
            <a:ext cx="11261558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kern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6926" y="214874"/>
            <a:ext cx="6377222" cy="1260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48155" y="987425"/>
            <a:ext cx="9073515" cy="30333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Приготовление поваром школьной столовой  горячего завтрака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865" y="2393315"/>
            <a:ext cx="8843645" cy="3465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08436" y="523646"/>
            <a:ext cx="9268111" cy="1445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аппетита!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780" y="1511300"/>
            <a:ext cx="10190480" cy="4517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17557" y="336591"/>
            <a:ext cx="773229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Технология приготовления картфельного пюре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5464" y="1349829"/>
            <a:ext cx="10078496" cy="3230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	–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подготовленный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картофель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заливают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горячей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водой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1-1,5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добавляют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соль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закрывают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крышкой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варят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слабом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кипении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25-40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минут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зависимости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калибра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картофеля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en-US" altLang="ru-RU" sz="2400" b="1" i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	–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отвар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сливают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варёный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картофель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подсушивают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5-7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минут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плите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протирают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горячем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состоянии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протирочную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машину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температура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картофеля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менее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80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⁰С</a:t>
            </a:r>
            <a:r>
              <a:rPr lang="en-US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en-US" altLang="ru-RU" sz="2400" b="1" i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ru-RU" sz="2400" b="1" i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15" y="4603115"/>
            <a:ext cx="10768330" cy="1923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839" y="0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17557" y="336591"/>
            <a:ext cx="77322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7200" y="1915886"/>
            <a:ext cx="90569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2095" y="519430"/>
            <a:ext cx="885190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	–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протертый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добавляют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горячее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кипяченое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молоко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2-3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растопленное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кипяченое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сливочное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перемешивают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взбивая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пышной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однородной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массы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прогревают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температуры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⁰С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alt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	–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подачи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65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⁰С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en-US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525" y="3429000"/>
            <a:ext cx="7701915" cy="301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474" y="0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17557" y="336591"/>
            <a:ext cx="77322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7200" y="1915886"/>
            <a:ext cx="90569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6391" y="519545"/>
            <a:ext cx="667096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Тефтели</a:t>
            </a:r>
            <a:r>
              <a:rPr lang="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347345" y="1915795"/>
            <a:ext cx="10915650" cy="3096260"/>
          </a:xfrm>
          <a:prstGeom prst="rect">
            <a:avLst/>
          </a:prstGeom>
        </p:spPr>
        <p:txBody>
          <a:bodyPr>
            <a:noAutofit/>
          </a:bodyPr>
          <a:p>
            <a:pPr marL="76200" indent="0" defTabSz="444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1 – мясо моют, зачищают, нарезают и пропускают через мясорубку; добавляют предварительно замоченный пшеничный хлеб без корок (высший сорт); пропускают второй раз через мясорубку; </a:t>
            </a:r>
            <a:endParaRPr lang="zh-CN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  <a:p>
            <a:pPr marL="76200" indent="0" defTabSz="444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2 – в котлетную массу добавляют измельченный, пассерованный лук;  </a:t>
            </a:r>
            <a:endParaRPr lang="zh-CN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  <a:p>
            <a:pPr marL="76200" indent="0" defTabSz="444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lang="en-US" altLang="ru-RU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795" y="3632200"/>
            <a:ext cx="7311390" cy="2557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474" y="0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17557" y="336591"/>
            <a:ext cx="77322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7200" y="1915886"/>
            <a:ext cx="90569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6391" y="519545"/>
            <a:ext cx="667096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Тефтели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347345" y="1948815"/>
            <a:ext cx="10915650" cy="3096260"/>
          </a:xfrm>
          <a:prstGeom prst="rect">
            <a:avLst/>
          </a:prstGeom>
        </p:spPr>
        <p:txBody>
          <a:bodyPr>
            <a:noAutofit/>
          </a:bodyPr>
          <a:p>
            <a:pPr marL="76200" indent="0" defTabSz="444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3 –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массу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перемешивают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и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формуют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в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виде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шариков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; </a:t>
            </a:r>
            <a:endParaRPr lang="en-US" altLang="ru-RU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  <a:p>
            <a:pPr marL="76200" indent="0" defTabSz="444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4 –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шарики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панируют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в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муке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и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выкладывают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в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неглубокую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емкость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,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добавляют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небольшое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количество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воды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(10-20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г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.)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и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готовят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в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конвекционной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печи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20-25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мин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.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при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температуре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250-280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⁰С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. </a:t>
            </a:r>
            <a:endParaRPr lang="en-US" altLang="ru-RU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  <a:p>
            <a:pPr marL="76200" indent="0" defTabSz="4445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lang="en-US" altLang="ru-RU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105" y="3613785"/>
            <a:ext cx="5454015" cy="2752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29649" y="285004"/>
            <a:ext cx="7215404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лимоном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967740" y="1567815"/>
            <a:ext cx="10000615" cy="314960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defTabSz="444500">
              <a:lnSpc>
                <a:spcPct val="118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1 – лимон промывают в условиях цеха  первичной обработки овощей, а затем  вторично в условиях холодного цеха в моечных ваннах; </a:t>
            </a:r>
            <a:endParaRPr lang="zh-CN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  <a:p>
            <a:pPr marL="0" indent="0" defTabSz="444500">
              <a:lnSpc>
                <a:spcPct val="118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2 – срезают плодоножку с частью кожуры, нарезают на ломтики; </a:t>
            </a:r>
            <a:endParaRPr lang="zh-CN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  <a:p>
            <a:pPr marL="0" indent="0" defTabSz="444500">
              <a:lnSpc>
                <a:spcPct val="118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3 – чай заваривают в нержавеющей посуде (чайнике): - чайник ополаскивают горячей, кипяченой водой; всыпают чай; </a:t>
            </a:r>
            <a:endParaRPr lang="zh-CN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  <a:p>
            <a:pPr marL="0" indent="0" defTabSz="444500">
              <a:lnSpc>
                <a:spcPct val="118000"/>
              </a:lnSpc>
              <a:spcBef>
                <a:spcPct val="0"/>
              </a:spcBef>
              <a:spcAft>
                <a:spcPts val="300"/>
              </a:spcAft>
            </a:pPr>
            <a:r>
              <a:rPr 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- заливают кипятком 95-97⁰С и настаивают 5-7 минут,  срок реализации не более 2-х часов. </a:t>
            </a:r>
            <a:endParaRPr lang="zh-CN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29649" y="285004"/>
            <a:ext cx="7215404" cy="206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лимоном</a:t>
            </a:r>
            <a:r>
              <a:rPr lang="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967740" y="1567815"/>
            <a:ext cx="10000615" cy="314960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defTabSz="444500">
              <a:lnSpc>
                <a:spcPct val="118000"/>
              </a:lnSpc>
              <a:spcBef>
                <a:spcPct val="0"/>
              </a:spcBef>
              <a:spcAft>
                <a:spcPts val="300"/>
              </a:spcAft>
            </a:pPr>
            <a:r>
              <a:rPr 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4	–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в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чашку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(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стакан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)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наливают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заварку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,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добавляют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сахар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и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доливают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кипятком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,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кладут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ломтик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лимона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; </a:t>
            </a:r>
            <a:endParaRPr lang="en-US" altLang="ru-RU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  <a:p>
            <a:pPr marL="0" indent="0" defTabSz="444500">
              <a:lnSpc>
                <a:spcPct val="118000"/>
              </a:lnSpc>
              <a:spcBef>
                <a:spcPct val="0"/>
              </a:spcBef>
              <a:spcAft>
                <a:spcPts val="300"/>
              </a:spcAft>
            </a:pP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5	–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температура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подачи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75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⁰С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,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срок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реализации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не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более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2-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х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часов</a:t>
            </a:r>
            <a:r>
              <a:rPr lang="en-US" altLang="ru-RU" sz="24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/>
                <a:cs typeface="Times New Roman" panose="02020603050405020304" pitchFamily="18" charset="0"/>
              </a:rPr>
              <a:t>. </a:t>
            </a:r>
            <a:endParaRPr lang="en-US" altLang="ru-RU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  <a:p>
            <a:pPr marL="0" indent="0" defTabSz="444500">
              <a:lnSpc>
                <a:spcPct val="118000"/>
              </a:lnSpc>
              <a:spcBef>
                <a:spcPct val="0"/>
              </a:spcBef>
              <a:spcAft>
                <a:spcPts val="300"/>
              </a:spcAft>
            </a:pPr>
            <a:endParaRPr lang="en-US" altLang="ru-RU" sz="2400" i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0" y="3429000"/>
            <a:ext cx="7287260" cy="2850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14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02435" y="479425"/>
            <a:ext cx="8876665" cy="581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Технология</a:t>
            </a:r>
            <a:r>
              <a:rPr lang="en-US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приготовления</a:t>
            </a:r>
            <a:r>
              <a:rPr lang="en-US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alt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</a:t>
            </a:r>
            <a:r>
              <a:rPr lang="ru-R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Макароны отварные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l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Макаронные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изделия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варят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кипящей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подсоленной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воды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25-30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лапшу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- 20-25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вермишель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- 10-12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проверяют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прослоек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проваренной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муки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Готовые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макаронные</a:t>
            </a:r>
            <a:r>
              <a:rPr lang="ru-RU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изделия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откидывают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стечь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отвару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выкладывают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противень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слоем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3-4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заправляют</a:t>
            </a:r>
            <a:r>
              <a:rPr lang="ru-RU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растопленным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кипяченным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сливочным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прогревают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жарочном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шкафу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140-160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градусов</a:t>
            </a:r>
            <a:r>
              <a:rPr lang="ru-RU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Цельсия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блюдо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раздаче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65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градусов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i?id=b92e98e0fe4718f7f95cbd26568b4060_l-4662512-images-thumbs&amp;n=1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313085" cy="687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92755" y="463550"/>
            <a:ext cx="5990590" cy="66675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Технология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приготовления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alt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</a:t>
            </a:r>
            <a:r>
              <a:rPr lang="ru-RU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Макароны отварные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2209800"/>
            <a:ext cx="6037580" cy="2938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2576</Words>
  <Application>WPS Presentation</Application>
  <PresentationFormat>Произвольный</PresentationFormat>
  <Paragraphs>83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SimSun</vt:lpstr>
      <vt:lpstr>Wingdings</vt:lpstr>
      <vt:lpstr>Times New Roman</vt:lpstr>
      <vt:lpstr>Calibri</vt:lpstr>
      <vt:lpstr>Calibri</vt:lpstr>
      <vt:lpstr>Microsoft YaHei</vt:lpstr>
      <vt:lpstr>Arial Unicode MS</vt:lpstr>
      <vt:lpstr>Times New Roman</vt:lpstr>
      <vt:lpstr>Arial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Инга</cp:lastModifiedBy>
  <cp:revision>127</cp:revision>
  <dcterms:created xsi:type="dcterms:W3CDTF">2022-04-05T16:59:00Z</dcterms:created>
  <dcterms:modified xsi:type="dcterms:W3CDTF">2025-04-29T09:44:29Z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7A26B0210164475AA78CE85385268889_13</vt:lpwstr>
  </property>
  <property fmtid="{D5CDD505-2E9C-101B-9397-08002B2CF9AE}" pid="3" name="KSOProductBuildVer">
    <vt:lpwstr>1049-12.2.0.20795</vt:lpwstr>
  </property>
</Properties>
</file>